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8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17.xml" ContentType="application/vnd.openxmlformats-officedocument.presentationml.slide+xml"/>
  <Override PartName="/ppt/slides/slide29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270346-B28B-4EED-8858-32647B3E66E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5F7EFF-C96E-4FB5-9411-C5EE8414495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A826C0-4D90-4F60-8FBD-B1CFA05D024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8DDB5F-0DD3-40ED-AD2A-28615620B03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764FF6-03A4-4ADE-A433-580D679C305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5F32A1-4D38-4B4B-833A-5CD024BD9D7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06C214-FAEC-41CD-83CF-A586538BAB2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4E88A7-DE3E-4C39-B3E1-7CBFDF59D4D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2EFB6BE-4544-443F-9396-8F93E1477BF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0EBB19-D1E3-4D86-937B-5FCDB33A3AA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A11F0C-8B56-403A-818D-8CBF81FD916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DEE661-E34C-41B5-B3E4-ED8EA99E244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016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5BE7D33-0434-41C1-A097-E541E23AA79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480" cy="2854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920" cy="202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148" name="Прямоугольник 5"/>
          <p:cNvSpPr/>
          <p:nvPr/>
        </p:nvSpPr>
        <p:spPr>
          <a:xfrm>
            <a:off x="1640880" y="458892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49" name="Изображение 40"/>
          <p:cNvSpPr/>
          <p:nvPr/>
        </p:nvSpPr>
        <p:spPr>
          <a:xfrm>
            <a:off x="867240" y="3587040"/>
            <a:ext cx="251280" cy="2512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760" cy="1127880"/>
          </a:xfrm>
          <a:prstGeom prst="rect">
            <a:avLst/>
          </a:prstGeom>
          <a:ln w="0">
            <a:noFill/>
          </a:ln>
        </p:spPr>
      </p:pic>
      <p:sp>
        <p:nvSpPr>
          <p:cNvPr id="151" name=""/>
          <p:cNvSpPr/>
          <p:nvPr/>
        </p:nvSpPr>
        <p:spPr>
          <a:xfrm>
            <a:off x="466200" y="1728360"/>
            <a:ext cx="473400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2024-08-28T09:38:46Z</dcterms:modified>
  <cp:revision>40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